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7" r:id="rId4"/>
    <p:sldId id="304" r:id="rId5"/>
    <p:sldId id="309" r:id="rId6"/>
    <p:sldId id="311" r:id="rId7"/>
    <p:sldId id="312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</p:sldIdLst>
  <p:sldSz cx="9144000" cy="6858000" type="screen4x3"/>
  <p:notesSz cx="6888163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3160-6A26-4294-AB94-48BD0E0BAAE9}" type="datetimeFigureOut">
              <a:rPr lang="th-TH" smtClean="0"/>
              <a:pPr/>
              <a:t>28/05/66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829B-F7AB-44C2-A21F-3EF07657ACC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6553200" cy="4419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th-TH" sz="8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rdiaUPC"/>
                <a:cs typeface="CordiaUPC"/>
              </a:rPr>
              <a:t>สถานีตำรวจภูธรชนบท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21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ตำรวจภูธรจังหวัดขอนแก่น</a:t>
            </a:r>
            <a:endParaRPr lang="th-TH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 descr="4719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85728"/>
            <a:ext cx="3167063" cy="29925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0" y="188640"/>
            <a:ext cx="1759011" cy="17590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.ร่วมกิจกรรมตามโครงการชุมชนยั่งยืน ประจำปีงบประมาณ ๒๕๖๕ ที่บ้านโนนพะยอม ต.โนนพะยอม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2784309" cy="208823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9074"/>
            <a:ext cx="2804580" cy="210343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2817931" cy="21134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67005"/>
            <a:ext cx="2804580" cy="210343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" y="74824"/>
            <a:ext cx="1326915" cy="13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380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 fontScale="925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.ร่วมกิจกรรมตามโครงการชุมชนยั่งยืน ประจำปีงบประมาณ ๒๕๖๕ ที่บ้านโนนพะยอม ต.โนนพะยอม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47" y="1133932"/>
            <a:ext cx="2676048" cy="200703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3932"/>
            <a:ext cx="2676048" cy="200703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47" y="3366181"/>
            <a:ext cx="2676047" cy="200703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47" y="3398955"/>
            <a:ext cx="2632349" cy="197426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697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.ร่วมกิจกรรมวันเด็กแห่งชาติ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ประจำปี 2566  ณ  เทศบาลตำบลชนบท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2868368" cy="216024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07" y="1079590"/>
            <a:ext cx="2940525" cy="220539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76" y="3429000"/>
            <a:ext cx="2830639" cy="212297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50" y="3409542"/>
            <a:ext cx="2856582" cy="21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8124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.ร่วมกิจกรรมวันเด็กแห่งชาติ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ประจำปี 2566  ณ  เทศบาลตำบลชนบท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6"/>
          <a:stretch/>
        </p:blipFill>
        <p:spPr>
          <a:xfrm>
            <a:off x="1811494" y="1484784"/>
            <a:ext cx="631081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8042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.ร่วมกิจกรรม รับ-ส่ง หัวหน้าหน่วย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ประจำปี 2566  ณ  เทศบาลตำบลชนบท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5" y="1124744"/>
            <a:ext cx="2910070" cy="218255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26" y="1124744"/>
            <a:ext cx="2946456" cy="220984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5" y="3383448"/>
            <a:ext cx="2910070" cy="218156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12" y="3410892"/>
            <a:ext cx="2910070" cy="21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9985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.ร่วมกิจกรรม โครงการชุมชนยั่งยืน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ประจำปี 2566  ณ  เทศบาลตำบลชนบท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2867777" cy="215083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7227"/>
            <a:ext cx="2811134" cy="210835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2880320" cy="216024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85" y="3392971"/>
            <a:ext cx="2785003" cy="20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7133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085184"/>
            <a:ext cx="6400800" cy="1621121"/>
          </a:xfrm>
        </p:spPr>
        <p:txBody>
          <a:bodyPr>
            <a:normAutofit fontScale="92500" lnSpcReduction="20000"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นายสมมุติ  </a:t>
            </a:r>
            <a:r>
              <a:rPr lang="th-TH" sz="2800" b="1" dirty="0" err="1" smtClean="0">
                <a:solidFill>
                  <a:schemeClr val="tx1"/>
                </a:solidFill>
              </a:rPr>
              <a:t>พิ</a:t>
            </a:r>
            <a:r>
              <a:rPr lang="th-TH" sz="2800" b="1" dirty="0" smtClean="0">
                <a:solidFill>
                  <a:schemeClr val="tx1"/>
                </a:solidFill>
              </a:rPr>
              <a:t>ลา</a:t>
            </a:r>
            <a:r>
              <a:rPr lang="th-TH" sz="2800" b="1" dirty="0" err="1" smtClean="0">
                <a:solidFill>
                  <a:schemeClr val="tx1"/>
                </a:solidFill>
              </a:rPr>
              <a:t>ออน</a:t>
            </a:r>
            <a:r>
              <a:rPr lang="th-TH" sz="2800" b="1" dirty="0" smtClean="0">
                <a:solidFill>
                  <a:schemeClr val="tx1"/>
                </a:solidFill>
              </a:rPr>
              <a:t> คณะกรรมการ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</a:t>
            </a:r>
            <a:r>
              <a:rPr lang="th-TH" sz="2800" b="1" dirty="0" smtClean="0">
                <a:solidFill>
                  <a:schemeClr val="tx1"/>
                </a:solidFill>
              </a:rPr>
              <a:t>.ร่วม ลงนามบันทึกข้อตกลง(</a:t>
            </a:r>
            <a:r>
              <a:rPr lang="en-US" sz="2800" b="1" dirty="0" smtClean="0">
                <a:solidFill>
                  <a:schemeClr val="tx1"/>
                </a:solidFill>
              </a:rPr>
              <a:t>MOU</a:t>
            </a:r>
            <a:r>
              <a:rPr lang="th-TH" sz="2800" b="1" dirty="0" smtClean="0">
                <a:solidFill>
                  <a:schemeClr val="tx1"/>
                </a:solidFill>
              </a:rPr>
              <a:t>) ตาม โครงการชุมชนยั่งยืน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ที่บ้านโซ่ง-เหล่านาดี ต.ห้วยแก อ.ชนบท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ประจำปี 2566  ณ  เทศบาลตำบลชนบท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23" y="1196752"/>
            <a:ext cx="5027784" cy="37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3185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00" y="1340768"/>
            <a:ext cx="5049672" cy="424847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76" y="18512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3060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99504" y="3714752"/>
            <a:ext cx="555312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ผลการปฏิบัติงานของ</a:t>
            </a:r>
          </a:p>
          <a:p>
            <a:pPr algn="ctr"/>
            <a:r>
              <a:rPr lang="th-TH" sz="66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คณะกรรมการ</a:t>
            </a:r>
            <a:endParaRPr lang="th-TH" sz="6600" b="1" cap="none" spc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5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กต.ตร.สภ.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ชนบท</a:t>
            </a:r>
          </a:p>
          <a:p>
            <a:pPr algn="ctr"/>
            <a:endParaRPr lang="th-TH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logo.jpg"/>
          <p:cNvPicPr>
            <a:picLocks noChangeAspect="1"/>
          </p:cNvPicPr>
          <p:nvPr/>
        </p:nvPicPr>
        <p:blipFill>
          <a:blip r:embed="rId2"/>
          <a:srcRect l="7389" t="5365" r="7636" b="5218"/>
          <a:stretch>
            <a:fillRect/>
          </a:stretch>
        </p:blipFill>
        <p:spPr>
          <a:xfrm>
            <a:off x="3357554" y="357166"/>
            <a:ext cx="2806085" cy="305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0" y="188640"/>
            <a:ext cx="1759011" cy="17590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/>
          <a:stretch/>
        </p:blipFill>
        <p:spPr>
          <a:xfrm>
            <a:off x="2555776" y="296562"/>
            <a:ext cx="3926681" cy="4473206"/>
          </a:xfrm>
          <a:prstGeom prst="rect">
            <a:avLst/>
          </a:prstGeom>
        </p:spPr>
      </p:pic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5968752" cy="1584176"/>
          </a:xfrm>
        </p:spPr>
        <p:txBody>
          <a:bodyPr>
            <a:noAutofit/>
          </a:bodyPr>
          <a:lstStyle/>
          <a:p>
            <a:r>
              <a:rPr lang="th-TH" sz="3000" b="1" dirty="0" err="1" smtClean="0">
                <a:solidFill>
                  <a:schemeClr val="tx1"/>
                </a:solidFill>
              </a:rPr>
              <a:t>พ.ต.อ</a:t>
            </a:r>
            <a:r>
              <a:rPr lang="th-TH" sz="3000" b="1" dirty="0" smtClean="0">
                <a:solidFill>
                  <a:schemeClr val="tx1"/>
                </a:solidFill>
              </a:rPr>
              <a:t>.</a:t>
            </a:r>
            <a:r>
              <a:rPr lang="th-TH" sz="3000" b="1" dirty="0" err="1" smtClean="0">
                <a:solidFill>
                  <a:schemeClr val="tx1"/>
                </a:solidFill>
              </a:rPr>
              <a:t>พัฒนพงษ์</a:t>
            </a:r>
            <a:r>
              <a:rPr lang="th-TH" sz="3000" b="1" dirty="0" smtClean="0">
                <a:solidFill>
                  <a:schemeClr val="tx1"/>
                </a:solidFill>
              </a:rPr>
              <a:t>  ปัดสำราญ</a:t>
            </a:r>
          </a:p>
          <a:p>
            <a:r>
              <a:rPr lang="th-TH" sz="3000" b="1" dirty="0" err="1" smtClean="0">
                <a:solidFill>
                  <a:schemeClr val="tx1"/>
                </a:solidFill>
              </a:rPr>
              <a:t>ผกก.สภ</a:t>
            </a:r>
            <a:r>
              <a:rPr lang="th-TH" sz="3000" b="1" dirty="0" smtClean="0">
                <a:solidFill>
                  <a:schemeClr val="tx1"/>
                </a:solidFill>
              </a:rPr>
              <a:t>.ชนบท</a:t>
            </a:r>
          </a:p>
          <a:p>
            <a:r>
              <a:rPr lang="th-TH" sz="3000" b="1" dirty="0" smtClean="0">
                <a:solidFill>
                  <a:schemeClr val="tx1"/>
                </a:solidFill>
              </a:rPr>
              <a:t>โทร.086-716-9081</a:t>
            </a:r>
            <a:endParaRPr lang="th-TH" sz="3000" b="1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3" y="188641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843808" y="114038"/>
            <a:ext cx="588173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คำสั่ง จังหวัดขอนแก่น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ที่25 /2566 ลง  2 มีนาคม 2566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   เรื่อง แต่งตั้งคณะกรรมการ 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กต.ตร.สภ.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ชนบท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4" y="1136316"/>
            <a:ext cx="3881703" cy="508227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17" y="1108374"/>
            <a:ext cx="3814749" cy="5085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038"/>
            <a:ext cx="1469217" cy="14692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051720" y="188640"/>
            <a:ext cx="492919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คำสั่ง  สถานีตำรวจภูธรชนบท</a:t>
            </a:r>
          </a:p>
          <a:p>
            <a:pPr algn="ctr"/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ที่ 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..... 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2566 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ลง 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.........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2566 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เรื่องแต่งตั้งคณะกรรมการ </a:t>
            </a:r>
            <a:r>
              <a:rPr lang="th-TH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กต.ตร.สภ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.ชนบท </a:t>
            </a:r>
            <a:endParaRPr lang="th-TH" sz="3200" dirty="0">
              <a:solidFill>
                <a:srgbClr val="FFC00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66" y="1758299"/>
            <a:ext cx="3215695" cy="42866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4041"/>
            <a:ext cx="2747797" cy="206084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84077"/>
            <a:ext cx="2747797" cy="20608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213"/>
            <a:ext cx="1462104" cy="1462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744819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th-TH" sz="3200" b="1" u="sng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บทบาทภารกิจของ </a:t>
            </a:r>
            <a:r>
              <a:rPr lang="th-TH" sz="3200" b="1" u="sng" spc="50" dirty="0" err="1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กต.ตร.สภ.</a:t>
            </a:r>
            <a:r>
              <a:rPr lang="th-TH" sz="3200" b="1" u="sng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ชนบท</a:t>
            </a:r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จำแนกได้ 3 ส่วน ดังนี้.-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1. ภารกิจตรวจสอบติดตาม และประเมินผลการปฏิบัติงานของตำรวจ</a:t>
            </a:r>
          </a:p>
          <a:p>
            <a:endParaRPr lang="th-TH" sz="1800" b="1" spc="50" dirty="0" smtClean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2. ภารกิจส่งเสริมให้ท้องถิ่นและชุมชนมีส่วนร่วมในกิจการตำรวจ</a:t>
            </a:r>
          </a:p>
          <a:p>
            <a:endParaRPr lang="th-TH" sz="1600" b="1" spc="50" dirty="0" smtClean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3. ภารกิจสนับสนุนการทำงานของตำรวจ เช่น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- ให้คำปรึกษา ข้อเสนอแนะ ช่วยเหลือ สนับสนุนการปฏิบัติงาน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ของตำรวจ เช่นร่วมกิจกรรมต่างๆ ตามความเหมาะสม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- การให้ข้อมูลข่าวสาร ปัญหาความเดือดร้อน และความต้องการ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ของประชาชนในพื้นที่เพื่อหาทางแก้ไข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- รับคำร้องเรียนของประชาชนเกี่ยวกับการปฏิบัติงานของตำรวจ</a:t>
            </a: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- แต่งตั้งคณะอนุกรรมการ คณะทำงาน หรือที่ปรึกษา </a:t>
            </a:r>
            <a:r>
              <a:rPr lang="th-TH" sz="3200" b="1" spc="50" dirty="0" err="1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กต.ตร.</a:t>
            </a:r>
            <a:endParaRPr lang="th-TH" sz="3200" b="1" spc="50" dirty="0" smtClean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h-TH" sz="32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....</a:t>
            </a:r>
            <a:r>
              <a:rPr lang="th-TH" sz="3600" b="1" spc="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ร่วมกันพัฒนาสถานีตำรวจ....</a:t>
            </a:r>
          </a:p>
          <a:p>
            <a:endParaRPr lang="th-TH" sz="3200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8" y="1196751"/>
            <a:ext cx="3436426" cy="45808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1"/>
            <a:ext cx="3383123" cy="4509813"/>
          </a:xfrm>
          <a:prstGeom prst="rect">
            <a:avLst/>
          </a:prstGeom>
        </p:spPr>
      </p:pic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นาย</a:t>
            </a:r>
            <a:r>
              <a:rPr lang="th-TH" sz="2800" b="1" dirty="0" err="1" smtClean="0">
                <a:solidFill>
                  <a:schemeClr val="tx1"/>
                </a:solidFill>
              </a:rPr>
              <a:t>บรร</a:t>
            </a:r>
            <a:r>
              <a:rPr lang="th-TH" sz="2800" b="1" dirty="0" smtClean="0">
                <a:solidFill>
                  <a:schemeClr val="tx1"/>
                </a:solidFill>
              </a:rPr>
              <a:t>ดิษฐ์  </a:t>
            </a:r>
            <a:r>
              <a:rPr lang="th-TH" sz="2800" b="1" dirty="0" err="1" smtClean="0">
                <a:solidFill>
                  <a:schemeClr val="tx1"/>
                </a:solidFill>
              </a:rPr>
              <a:t>บุษ</a:t>
            </a:r>
            <a:r>
              <a:rPr lang="th-TH" sz="2800" b="1" dirty="0" smtClean="0">
                <a:solidFill>
                  <a:schemeClr val="tx1"/>
                </a:solidFill>
              </a:rPr>
              <a:t>ดี  ประธาน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กต.ตร.สภ</a:t>
            </a:r>
            <a:r>
              <a:rPr lang="th-TH" sz="2800" b="1" dirty="0" smtClean="0">
                <a:solidFill>
                  <a:schemeClr val="tx1"/>
                </a:solidFill>
              </a:rPr>
              <a:t>.ชนบท สนับสนุนงบประมาณปรับปรุงอาคารสถานที่</a:t>
            </a:r>
            <a:endParaRPr lang="th-TH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นาย</a:t>
            </a:r>
            <a:r>
              <a:rPr lang="th-TH" sz="2800" b="1" dirty="0" err="1" smtClean="0">
                <a:solidFill>
                  <a:schemeClr val="tx1"/>
                </a:solidFill>
              </a:rPr>
              <a:t>บรร</a:t>
            </a:r>
            <a:r>
              <a:rPr lang="th-TH" sz="2800" b="1" dirty="0" smtClean="0">
                <a:solidFill>
                  <a:schemeClr val="tx1"/>
                </a:solidFill>
              </a:rPr>
              <a:t>ดิษฐ์  </a:t>
            </a:r>
            <a:r>
              <a:rPr lang="th-TH" sz="2800" b="1" dirty="0" err="1" smtClean="0">
                <a:solidFill>
                  <a:schemeClr val="tx1"/>
                </a:solidFill>
              </a:rPr>
              <a:t>บุษ</a:t>
            </a:r>
            <a:r>
              <a:rPr lang="th-TH" sz="2800" b="1" dirty="0" smtClean="0">
                <a:solidFill>
                  <a:schemeClr val="tx1"/>
                </a:solidFill>
              </a:rPr>
              <a:t>ดี  ประธาน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กต.ตร.สภ</a:t>
            </a:r>
            <a:r>
              <a:rPr lang="th-TH" sz="2800" b="1" dirty="0" smtClean="0">
                <a:solidFill>
                  <a:schemeClr val="tx1"/>
                </a:solidFill>
              </a:rPr>
              <a:t>.ชนบท สนับสนุนงบประมาณปรับปรุงอาคารสถานที่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49" y="1124366"/>
            <a:ext cx="3035145" cy="227687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37" y="1106449"/>
            <a:ext cx="3082911" cy="231270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9" y="3421029"/>
            <a:ext cx="3027060" cy="227029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37" y="3389500"/>
            <a:ext cx="3068407" cy="230182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0" y="74824"/>
            <a:ext cx="1326915" cy="13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8137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55809" y="476672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การมีส่วนร่วมของ </a:t>
            </a:r>
            <a:r>
              <a:rPr lang="th-TH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กตร.ตร.สภ</a:t>
            </a:r>
            <a:r>
              <a:rPr lang="th-TH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.ชนบท</a:t>
            </a: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1266074" y="5698193"/>
            <a:ext cx="6400800" cy="100811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</a:rPr>
              <a:t>นาย</a:t>
            </a:r>
            <a:r>
              <a:rPr lang="th-TH" sz="2800" b="1" dirty="0" err="1" smtClean="0">
                <a:solidFill>
                  <a:schemeClr val="tx1"/>
                </a:solidFill>
              </a:rPr>
              <a:t>บรร</a:t>
            </a:r>
            <a:r>
              <a:rPr lang="th-TH" sz="2800" b="1" dirty="0" smtClean="0">
                <a:solidFill>
                  <a:schemeClr val="tx1"/>
                </a:solidFill>
              </a:rPr>
              <a:t>ดิษฐ์  </a:t>
            </a:r>
            <a:r>
              <a:rPr lang="th-TH" sz="2800" b="1" dirty="0" err="1" smtClean="0">
                <a:solidFill>
                  <a:schemeClr val="tx1"/>
                </a:solidFill>
              </a:rPr>
              <a:t>บุษ</a:t>
            </a:r>
            <a:r>
              <a:rPr lang="th-TH" sz="2800" b="1" dirty="0" smtClean="0">
                <a:solidFill>
                  <a:schemeClr val="tx1"/>
                </a:solidFill>
              </a:rPr>
              <a:t>ดี  ประธาน </a:t>
            </a:r>
            <a:r>
              <a:rPr lang="th-TH" sz="2800" b="1" dirty="0" err="1" smtClean="0">
                <a:solidFill>
                  <a:schemeClr val="tx1"/>
                </a:solidFill>
              </a:rPr>
              <a:t>กต.ตร.สภ</a:t>
            </a:r>
            <a:r>
              <a:rPr lang="th-TH" sz="2800" b="1" dirty="0" smtClean="0">
                <a:solidFill>
                  <a:schemeClr val="tx1"/>
                </a:solidFill>
              </a:rPr>
              <a:t>.ชนบท สนับสนุนงบประมาณปรับปรุงอาคารสถานที่</a:t>
            </a:r>
            <a:endParaRPr lang="th-TH" sz="2800" b="1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89" y="1268760"/>
            <a:ext cx="3004476" cy="400506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007078" cy="400853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" y="74823"/>
            <a:ext cx="1326915" cy="13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13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408</Words>
  <Application>Microsoft Office PowerPoint</Application>
  <PresentationFormat>นำเสนอทางหน้าจอ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User</cp:lastModifiedBy>
  <cp:revision>214</cp:revision>
  <dcterms:created xsi:type="dcterms:W3CDTF">2014-03-19T04:11:28Z</dcterms:created>
  <dcterms:modified xsi:type="dcterms:W3CDTF">2023-05-29T05:32:04Z</dcterms:modified>
</cp:coreProperties>
</file>